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1"/>
    <p:sldMasterId id="2147483670" r:id="rId2"/>
  </p:sldMasterIdLst>
  <p:notesMasterIdLst>
    <p:notesMasterId r:id="rId9"/>
  </p:notesMasterIdLst>
  <p:handoutMasterIdLst>
    <p:handoutMasterId r:id="rId10"/>
  </p:handoutMasterIdLst>
  <p:sldIdLst>
    <p:sldId id="141168164" r:id="rId3"/>
    <p:sldId id="141168179" r:id="rId4"/>
    <p:sldId id="141168180" r:id="rId5"/>
    <p:sldId id="141168181" r:id="rId6"/>
    <p:sldId id="141168182" r:id="rId7"/>
    <p:sldId id="141168183" r:id="rId8"/>
  </p:sldIdLst>
  <p:sldSz cx="14630400" cy="8229600"/>
  <p:notesSz cx="6858000" cy="9144000"/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 userDrawn="1">
          <p15:clr>
            <a:srgbClr val="547EBF"/>
          </p15:clr>
        </p15:guide>
        <p15:guide id="2" pos="4608" userDrawn="1">
          <p15:clr>
            <a:srgbClr val="547EBF"/>
          </p15:clr>
        </p15:guide>
        <p15:guide id="3" pos="6912" userDrawn="1">
          <p15:clr>
            <a:srgbClr val="547EBF"/>
          </p15:clr>
        </p15:guide>
        <p15:guide id="4" pos="2304" userDrawn="1">
          <p15:clr>
            <a:srgbClr val="547EBF"/>
          </p15:clr>
        </p15:guide>
        <p15:guide id="5" orient="horz" pos="1296" userDrawn="1">
          <p15:clr>
            <a:srgbClr val="547EBF"/>
          </p15:clr>
        </p15:guide>
        <p15:guide id="6" orient="horz" pos="3888" userDrawn="1">
          <p15:clr>
            <a:srgbClr val="547EBF"/>
          </p15:clr>
        </p15:guide>
        <p15:guide id="7" userDrawn="1">
          <p15:clr>
            <a:srgbClr val="547EBF"/>
          </p15:clr>
        </p15:guide>
        <p15:guide id="8" pos="9216" userDrawn="1">
          <p15:clr>
            <a:srgbClr val="547EBF"/>
          </p15:clr>
        </p15:guide>
        <p15:guide id="9" orient="horz" userDrawn="1">
          <p15:clr>
            <a:srgbClr val="547EBF"/>
          </p15:clr>
        </p15:guide>
        <p15:guide id="10" orient="horz" pos="5184" userDrawn="1">
          <p15:clr>
            <a:srgbClr val="547EBF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BM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4FF"/>
    <a:srgbClr val="E80000"/>
    <a:srgbClr val="76008A"/>
    <a:srgbClr val="00811F"/>
    <a:srgbClr val="FFF001"/>
    <a:srgbClr val="FF8B00"/>
    <a:srgbClr val="000000"/>
    <a:srgbClr val="F7F3F1"/>
    <a:srgbClr val="DBFBFB"/>
    <a:srgbClr val="ED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6AA6C9-7B4B-2F4A-9DE0-5949B7BC94A3}" v="1" dt="2026-02-08T16:47:44.5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72" autoAdjust="0"/>
    <p:restoredTop sz="95144"/>
  </p:normalViewPr>
  <p:slideViewPr>
    <p:cSldViewPr snapToObjects="1">
      <p:cViewPr varScale="1">
        <p:scale>
          <a:sx n="75" d="100"/>
          <a:sy n="75" d="100"/>
        </p:scale>
        <p:origin x="168" y="168"/>
      </p:cViewPr>
      <p:guideLst>
        <p:guide orient="horz" pos="2592"/>
        <p:guide pos="4608"/>
        <p:guide pos="6912"/>
        <p:guide pos="2304"/>
        <p:guide orient="horz" pos="1296"/>
        <p:guide orient="horz" pos="3888"/>
        <p:guide/>
        <p:guide pos="9216"/>
        <p:guide orient="horz"/>
        <p:guide orient="horz" pos="51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8" d="100"/>
        <a:sy n="68" d="100"/>
      </p:scale>
      <p:origin x="0" y="0"/>
    </p:cViewPr>
  </p:sorterViewPr>
  <p:notesViewPr>
    <p:cSldViewPr snapToObjects="1">
      <p:cViewPr varScale="1">
        <p:scale>
          <a:sx n="67" d="100"/>
          <a:sy n="67" d="100"/>
        </p:scale>
        <p:origin x="237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eh Saeed" userId="2c0a189a-0f7c-4206-8181-9a10555249db" providerId="ADAL" clId="{852638DA-3B48-5304-BB1F-24E51C1A5FD3}"/>
    <pc:docChg chg="undo custSel addSld delSld modSld modMainMaster">
      <pc:chgData name="Sameh Saeed" userId="2c0a189a-0f7c-4206-8181-9a10555249db" providerId="ADAL" clId="{852638DA-3B48-5304-BB1F-24E51C1A5FD3}" dt="2026-02-08T16:47:48.302" v="139" actId="2696"/>
      <pc:docMkLst>
        <pc:docMk/>
      </pc:docMkLst>
      <pc:sldChg chg="add del setBg">
        <pc:chgData name="Sameh Saeed" userId="2c0a189a-0f7c-4206-8181-9a10555249db" providerId="ADAL" clId="{852638DA-3B48-5304-BB1F-24E51C1A5FD3}" dt="2026-01-20T09:51:07.232" v="81"/>
        <pc:sldMkLst>
          <pc:docMk/>
          <pc:sldMk cId="0" sldId="264"/>
        </pc:sldMkLst>
      </pc:sldChg>
      <pc:sldChg chg="add">
        <pc:chgData name="Sameh Saeed" userId="2c0a189a-0f7c-4206-8181-9a10555249db" providerId="ADAL" clId="{852638DA-3B48-5304-BB1F-24E51C1A5FD3}" dt="2026-01-20T09:51:37.691" v="82"/>
        <pc:sldMkLst>
          <pc:docMk/>
          <pc:sldMk cId="0" sldId="267"/>
        </pc:sldMkLst>
      </pc:sldChg>
      <pc:sldChg chg="add">
        <pc:chgData name="Sameh Saeed" userId="2c0a189a-0f7c-4206-8181-9a10555249db" providerId="ADAL" clId="{852638DA-3B48-5304-BB1F-24E51C1A5FD3}" dt="2026-01-20T09:51:59.755" v="83"/>
        <pc:sldMkLst>
          <pc:docMk/>
          <pc:sldMk cId="0" sldId="268"/>
        </pc:sldMkLst>
      </pc:sldChg>
      <pc:sldChg chg="add">
        <pc:chgData name="Sameh Saeed" userId="2c0a189a-0f7c-4206-8181-9a10555249db" providerId="ADAL" clId="{852638DA-3B48-5304-BB1F-24E51C1A5FD3}" dt="2026-01-20T09:53:04.641" v="84"/>
        <pc:sldMkLst>
          <pc:docMk/>
          <pc:sldMk cId="0" sldId="272"/>
        </pc:sldMkLst>
      </pc:sldChg>
      <pc:sldChg chg="add">
        <pc:chgData name="Sameh Saeed" userId="2c0a189a-0f7c-4206-8181-9a10555249db" providerId="ADAL" clId="{852638DA-3B48-5304-BB1F-24E51C1A5FD3}" dt="2026-01-20T09:53:04.641" v="84"/>
        <pc:sldMkLst>
          <pc:docMk/>
          <pc:sldMk cId="0" sldId="273"/>
        </pc:sldMkLst>
      </pc:sldChg>
      <pc:sldChg chg="add">
        <pc:chgData name="Sameh Saeed" userId="2c0a189a-0f7c-4206-8181-9a10555249db" providerId="ADAL" clId="{852638DA-3B48-5304-BB1F-24E51C1A5FD3}" dt="2026-01-20T09:53:04.641" v="84"/>
        <pc:sldMkLst>
          <pc:docMk/>
          <pc:sldMk cId="0" sldId="274"/>
        </pc:sldMkLst>
      </pc:sldChg>
      <pc:sldChg chg="del">
        <pc:chgData name="Sameh Saeed" userId="2c0a189a-0f7c-4206-8181-9a10555249db" providerId="ADAL" clId="{852638DA-3B48-5304-BB1F-24E51C1A5FD3}" dt="2026-02-08T16:47:48.302" v="139" actId="2696"/>
        <pc:sldMkLst>
          <pc:docMk/>
          <pc:sldMk cId="1458348666" sldId="293"/>
        </pc:sldMkLst>
      </pc:sldChg>
      <pc:sldChg chg="addSp delSp modSp mod">
        <pc:chgData name="Sameh Saeed" userId="2c0a189a-0f7c-4206-8181-9a10555249db" providerId="ADAL" clId="{852638DA-3B48-5304-BB1F-24E51C1A5FD3}" dt="2026-01-20T10:43:58.843" v="111" actId="20577"/>
        <pc:sldMkLst>
          <pc:docMk/>
          <pc:sldMk cId="1614369707" sldId="141168164"/>
        </pc:sldMkLst>
        <pc:spChg chg="mod">
          <ac:chgData name="Sameh Saeed" userId="2c0a189a-0f7c-4206-8181-9a10555249db" providerId="ADAL" clId="{852638DA-3B48-5304-BB1F-24E51C1A5FD3}" dt="2026-01-20T10:43:58.843" v="111" actId="20577"/>
          <ac:spMkLst>
            <pc:docMk/>
            <pc:sldMk cId="1614369707" sldId="141168164"/>
            <ac:spMk id="6" creationId="{C9F683B6-CF41-EC42-BFCB-802BCC74C2BD}"/>
          </ac:spMkLst>
        </pc:spChg>
        <pc:picChg chg="add mod">
          <ac:chgData name="Sameh Saeed" userId="2c0a189a-0f7c-4206-8181-9a10555249db" providerId="ADAL" clId="{852638DA-3B48-5304-BB1F-24E51C1A5FD3}" dt="2026-01-20T10:42:24.959" v="106" actId="14100"/>
          <ac:picMkLst>
            <pc:docMk/>
            <pc:sldMk cId="1614369707" sldId="141168164"/>
            <ac:picMk id="3" creationId="{E7228FCA-7680-B57B-6B25-1E0862C3E897}"/>
          </ac:picMkLst>
        </pc:picChg>
      </pc:sldChg>
      <pc:sldChg chg="addSp delSp modSp mod">
        <pc:chgData name="Sameh Saeed" userId="2c0a189a-0f7c-4206-8181-9a10555249db" providerId="ADAL" clId="{852638DA-3B48-5304-BB1F-24E51C1A5FD3}" dt="2026-01-20T10:44:33.908" v="116" actId="14100"/>
        <pc:sldMkLst>
          <pc:docMk/>
          <pc:sldMk cId="3099148267" sldId="141168166"/>
        </pc:sldMkLst>
        <pc:spChg chg="mod">
          <ac:chgData name="Sameh Saeed" userId="2c0a189a-0f7c-4206-8181-9a10555249db" providerId="ADAL" clId="{852638DA-3B48-5304-BB1F-24E51C1A5FD3}" dt="2026-01-20T10:44:08.924" v="113"/>
          <ac:spMkLst>
            <pc:docMk/>
            <pc:sldMk cId="3099148267" sldId="141168166"/>
            <ac:spMk id="4" creationId="{E2B4A2C7-919A-944A-9099-B209B01E910B}"/>
          </ac:spMkLst>
        </pc:spChg>
        <pc:picChg chg="add mod">
          <ac:chgData name="Sameh Saeed" userId="2c0a189a-0f7c-4206-8181-9a10555249db" providerId="ADAL" clId="{852638DA-3B48-5304-BB1F-24E51C1A5FD3}" dt="2026-01-20T10:44:33.908" v="116" actId="14100"/>
          <ac:picMkLst>
            <pc:docMk/>
            <pc:sldMk cId="3099148267" sldId="141168166"/>
            <ac:picMk id="3" creationId="{964289C2-E621-DF92-C7BF-A4E371BF6751}"/>
          </ac:picMkLst>
        </pc:picChg>
      </pc:sldChg>
      <pc:sldChg chg="addSp delSp mod">
        <pc:chgData name="Sameh Saeed" userId="2c0a189a-0f7c-4206-8181-9a10555249db" providerId="ADAL" clId="{852638DA-3B48-5304-BB1F-24E51C1A5FD3}" dt="2026-02-08T16:47:26.829" v="137" actId="22"/>
        <pc:sldMkLst>
          <pc:docMk/>
          <pc:sldMk cId="3017511614" sldId="141168177"/>
        </pc:sldMkLst>
        <pc:spChg chg="add del">
          <ac:chgData name="Sameh Saeed" userId="2c0a189a-0f7c-4206-8181-9a10555249db" providerId="ADAL" clId="{852638DA-3B48-5304-BB1F-24E51C1A5FD3}" dt="2026-02-08T16:47:26.829" v="137" actId="22"/>
          <ac:spMkLst>
            <pc:docMk/>
            <pc:sldMk cId="3017511614" sldId="141168177"/>
            <ac:spMk id="4" creationId="{212AC8B9-2598-3C24-4C3D-84554CAC9A5A}"/>
          </ac:spMkLst>
        </pc:spChg>
      </pc:sldChg>
      <pc:sldChg chg="add">
        <pc:chgData name="Sameh Saeed" userId="2c0a189a-0f7c-4206-8181-9a10555249db" providerId="ADAL" clId="{852638DA-3B48-5304-BB1F-24E51C1A5FD3}" dt="2026-01-20T10:43:44.676" v="107"/>
        <pc:sldMkLst>
          <pc:docMk/>
          <pc:sldMk cId="774306997" sldId="141168178"/>
        </pc:sldMkLst>
      </pc:sldChg>
      <pc:sldChg chg="addSp delSp modSp add mod modClrScheme chgLayout">
        <pc:chgData name="Sameh Saeed" userId="2c0a189a-0f7c-4206-8181-9a10555249db" providerId="ADAL" clId="{852638DA-3B48-5304-BB1F-24E51C1A5FD3}" dt="2026-01-20T10:47:30.578" v="126" actId="26606"/>
        <pc:sldMkLst>
          <pc:docMk/>
          <pc:sldMk cId="4268185134" sldId="141168179"/>
        </pc:sldMkLst>
        <pc:spChg chg="ord">
          <ac:chgData name="Sameh Saeed" userId="2c0a189a-0f7c-4206-8181-9a10555249db" providerId="ADAL" clId="{852638DA-3B48-5304-BB1F-24E51C1A5FD3}" dt="2026-01-20T10:47:30.578" v="126" actId="26606"/>
          <ac:spMkLst>
            <pc:docMk/>
            <pc:sldMk cId="4268185134" sldId="141168179"/>
            <ac:spMk id="6" creationId="{7E42D698-D79C-6F29-EC2D-E922665ED28C}"/>
          </ac:spMkLst>
        </pc:spChg>
        <pc:picChg chg="add mod">
          <ac:chgData name="Sameh Saeed" userId="2c0a189a-0f7c-4206-8181-9a10555249db" providerId="ADAL" clId="{852638DA-3B48-5304-BB1F-24E51C1A5FD3}" dt="2026-01-20T10:47:30.578" v="126" actId="26606"/>
          <ac:picMkLst>
            <pc:docMk/>
            <pc:sldMk cId="4268185134" sldId="141168179"/>
            <ac:picMk id="2" creationId="{FF25680E-D3E1-C6AD-085D-7E2E933A32F8}"/>
          </ac:picMkLst>
        </pc:picChg>
      </pc:sldChg>
      <pc:sldChg chg="addSp modSp add mod modClrScheme chgLayout">
        <pc:chgData name="Sameh Saeed" userId="2c0a189a-0f7c-4206-8181-9a10555249db" providerId="ADAL" clId="{852638DA-3B48-5304-BB1F-24E51C1A5FD3}" dt="2026-01-20T10:48:04.688" v="128" actId="26606"/>
        <pc:sldMkLst>
          <pc:docMk/>
          <pc:sldMk cId="2700746494" sldId="141168180"/>
        </pc:sldMkLst>
        <pc:spChg chg="ord">
          <ac:chgData name="Sameh Saeed" userId="2c0a189a-0f7c-4206-8181-9a10555249db" providerId="ADAL" clId="{852638DA-3B48-5304-BB1F-24E51C1A5FD3}" dt="2026-01-20T10:48:04.688" v="128" actId="26606"/>
          <ac:spMkLst>
            <pc:docMk/>
            <pc:sldMk cId="2700746494" sldId="141168180"/>
            <ac:spMk id="6" creationId="{ABC610B9-A3AC-8DB5-6CAD-FE0C31C7A257}"/>
          </ac:spMkLst>
        </pc:spChg>
        <pc:picChg chg="add mod">
          <ac:chgData name="Sameh Saeed" userId="2c0a189a-0f7c-4206-8181-9a10555249db" providerId="ADAL" clId="{852638DA-3B48-5304-BB1F-24E51C1A5FD3}" dt="2026-01-20T10:48:04.688" v="128" actId="26606"/>
          <ac:picMkLst>
            <pc:docMk/>
            <pc:sldMk cId="2700746494" sldId="141168180"/>
            <ac:picMk id="2" creationId="{DB54AFAB-B0A2-2DDA-A8AF-86237450A778}"/>
          </ac:picMkLst>
        </pc:picChg>
      </pc:sldChg>
      <pc:sldChg chg="addSp modSp add mod modClrScheme chgLayout">
        <pc:chgData name="Sameh Saeed" userId="2c0a189a-0f7c-4206-8181-9a10555249db" providerId="ADAL" clId="{852638DA-3B48-5304-BB1F-24E51C1A5FD3}" dt="2026-01-20T10:48:37.017" v="130" actId="26606"/>
        <pc:sldMkLst>
          <pc:docMk/>
          <pc:sldMk cId="809882199" sldId="141168181"/>
        </pc:sldMkLst>
        <pc:spChg chg="ord">
          <ac:chgData name="Sameh Saeed" userId="2c0a189a-0f7c-4206-8181-9a10555249db" providerId="ADAL" clId="{852638DA-3B48-5304-BB1F-24E51C1A5FD3}" dt="2026-01-20T10:48:37.017" v="130" actId="26606"/>
          <ac:spMkLst>
            <pc:docMk/>
            <pc:sldMk cId="809882199" sldId="141168181"/>
            <ac:spMk id="6" creationId="{480163F0-8620-520F-6886-51B21A153672}"/>
          </ac:spMkLst>
        </pc:spChg>
        <pc:picChg chg="add mod">
          <ac:chgData name="Sameh Saeed" userId="2c0a189a-0f7c-4206-8181-9a10555249db" providerId="ADAL" clId="{852638DA-3B48-5304-BB1F-24E51C1A5FD3}" dt="2026-01-20T10:48:37.017" v="130" actId="26606"/>
          <ac:picMkLst>
            <pc:docMk/>
            <pc:sldMk cId="809882199" sldId="141168181"/>
            <ac:picMk id="2" creationId="{1D8D6861-C7DB-83B8-9998-9BA7F8F5D403}"/>
          </ac:picMkLst>
        </pc:picChg>
      </pc:sldChg>
      <pc:sldChg chg="addSp modSp add mod modClrScheme chgLayout">
        <pc:chgData name="Sameh Saeed" userId="2c0a189a-0f7c-4206-8181-9a10555249db" providerId="ADAL" clId="{852638DA-3B48-5304-BB1F-24E51C1A5FD3}" dt="2026-01-20T10:49:25.018" v="132" actId="26606"/>
        <pc:sldMkLst>
          <pc:docMk/>
          <pc:sldMk cId="1204150155" sldId="141168182"/>
        </pc:sldMkLst>
        <pc:spChg chg="ord">
          <ac:chgData name="Sameh Saeed" userId="2c0a189a-0f7c-4206-8181-9a10555249db" providerId="ADAL" clId="{852638DA-3B48-5304-BB1F-24E51C1A5FD3}" dt="2026-01-20T10:49:25.018" v="132" actId="26606"/>
          <ac:spMkLst>
            <pc:docMk/>
            <pc:sldMk cId="1204150155" sldId="141168182"/>
            <ac:spMk id="6" creationId="{40CBB350-CE61-5806-9E88-B5BF008E04F0}"/>
          </ac:spMkLst>
        </pc:spChg>
        <pc:picChg chg="add mod">
          <ac:chgData name="Sameh Saeed" userId="2c0a189a-0f7c-4206-8181-9a10555249db" providerId="ADAL" clId="{852638DA-3B48-5304-BB1F-24E51C1A5FD3}" dt="2026-01-20T10:49:25.018" v="132" actId="26606"/>
          <ac:picMkLst>
            <pc:docMk/>
            <pc:sldMk cId="1204150155" sldId="141168182"/>
            <ac:picMk id="2" creationId="{C5DA2E86-263F-95D7-5A83-4729B47C9E43}"/>
          </ac:picMkLst>
        </pc:picChg>
      </pc:sldChg>
      <pc:sldChg chg="addSp modSp add mod modClrScheme chgLayout">
        <pc:chgData name="Sameh Saeed" userId="2c0a189a-0f7c-4206-8181-9a10555249db" providerId="ADAL" clId="{852638DA-3B48-5304-BB1F-24E51C1A5FD3}" dt="2026-01-20T10:50:11.693" v="135" actId="27614"/>
        <pc:sldMkLst>
          <pc:docMk/>
          <pc:sldMk cId="2210491313" sldId="141168183"/>
        </pc:sldMkLst>
        <pc:spChg chg="ord">
          <ac:chgData name="Sameh Saeed" userId="2c0a189a-0f7c-4206-8181-9a10555249db" providerId="ADAL" clId="{852638DA-3B48-5304-BB1F-24E51C1A5FD3}" dt="2026-01-20T10:50:06.453" v="134" actId="26606"/>
          <ac:spMkLst>
            <pc:docMk/>
            <pc:sldMk cId="2210491313" sldId="141168183"/>
            <ac:spMk id="6" creationId="{3F502A4E-AB1F-EE81-C6CF-2E2117AA2F9F}"/>
          </ac:spMkLst>
        </pc:spChg>
        <pc:picChg chg="add mod">
          <ac:chgData name="Sameh Saeed" userId="2c0a189a-0f7c-4206-8181-9a10555249db" providerId="ADAL" clId="{852638DA-3B48-5304-BB1F-24E51C1A5FD3}" dt="2026-01-20T10:50:11.693" v="135" actId="27614"/>
          <ac:picMkLst>
            <pc:docMk/>
            <pc:sldMk cId="2210491313" sldId="141168183"/>
            <ac:picMk id="2" creationId="{18979FA4-2EB7-E5BE-E46D-E0021038DA9B}"/>
          </ac:picMkLst>
        </pc:picChg>
      </pc:sldChg>
      <pc:sldChg chg="add">
        <pc:chgData name="Sameh Saeed" userId="2c0a189a-0f7c-4206-8181-9a10555249db" providerId="ADAL" clId="{852638DA-3B48-5304-BB1F-24E51C1A5FD3}" dt="2026-02-08T16:47:44.581" v="138"/>
        <pc:sldMkLst>
          <pc:docMk/>
          <pc:sldMk cId="3615137943" sldId="141168184"/>
        </pc:sldMkLst>
      </pc:sldChg>
      <pc:sldMasterChg chg="delSp mod modSldLayout">
        <pc:chgData name="Sameh Saeed" userId="2c0a189a-0f7c-4206-8181-9a10555249db" providerId="ADAL" clId="{852638DA-3B48-5304-BB1F-24E51C1A5FD3}" dt="2026-01-20T09:41:24.045" v="25" actId="478"/>
        <pc:sldMasterMkLst>
          <pc:docMk/>
          <pc:sldMasterMk cId="2721201770" sldId="2147483670"/>
        </pc:sldMasterMkLst>
        <pc:sldLayoutChg chg="delSp mod">
          <pc:chgData name="Sameh Saeed" userId="2c0a189a-0f7c-4206-8181-9a10555249db" providerId="ADAL" clId="{852638DA-3B48-5304-BB1F-24E51C1A5FD3}" dt="2026-01-20T09:41:24.045" v="25" actId="478"/>
          <pc:sldLayoutMkLst>
            <pc:docMk/>
            <pc:sldMasterMk cId="2721201770" sldId="2147483670"/>
            <pc:sldLayoutMk cId="2985166878" sldId="214748367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D3A1D4-C2F1-4FBA-9F37-B87A976340E2}" type="datetimeFigureOut">
              <a:rPr lang="en-US" smtClean="0"/>
              <a:t>2/27/26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01E57-0ADC-4285-9663-DD3D73EBE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823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 charset="0"/>
              </a:defRPr>
            </a:lvl1pPr>
          </a:lstStyle>
          <a:p>
            <a:fld id="{5288BB53-F264-D84E-8876-073A512183CA}" type="datetimeFigureOut">
              <a:rPr lang="en-US" smtClean="0"/>
              <a:pPr/>
              <a:t>2/27/26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 charset="0"/>
              </a:defRPr>
            </a:lvl1pPr>
          </a:lstStyle>
          <a:p>
            <a:fld id="{698D0594-4E60-8F4B-8226-C705B94694A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48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13716000" cy="1143000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4294967295"/>
          </p:nvPr>
        </p:nvSpPr>
        <p:spPr>
          <a:xfrm>
            <a:off x="457200" y="2057400"/>
            <a:ext cx="6583680" cy="5257800"/>
          </a:xfrm>
        </p:spPr>
        <p:txBody>
          <a:bodyPr tIns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marL="5945188" lvl="0" indent="-5943600" algn="just">
              <a:spcBef>
                <a:spcPts val="0"/>
              </a:spcBef>
            </a:pPr>
            <a:r>
              <a:rPr lang="en-US" b="1"/>
              <a:t>Click to edit Master text styles</a:t>
            </a:r>
          </a:p>
          <a:p>
            <a:pPr marL="5945188" lvl="1" indent="-5943600" algn="just">
              <a:spcBef>
                <a:spcPts val="0"/>
              </a:spcBef>
            </a:pPr>
            <a:r>
              <a:rPr lang="en-US" b="1"/>
              <a:t>Second level</a:t>
            </a:r>
          </a:p>
          <a:p>
            <a:pPr marL="5945188" lvl="2" indent="-5943600" algn="just">
              <a:spcBef>
                <a:spcPts val="0"/>
              </a:spcBef>
            </a:pPr>
            <a:r>
              <a:rPr lang="en-US" b="1"/>
              <a:t>Third level</a:t>
            </a:r>
          </a:p>
          <a:p>
            <a:pPr marL="5945188" lvl="3" indent="-5943600" algn="just">
              <a:spcBef>
                <a:spcPts val="0"/>
              </a:spcBef>
            </a:pPr>
            <a:r>
              <a:rPr lang="en-US" b="1"/>
              <a:t>Fourth level</a:t>
            </a:r>
          </a:p>
          <a:p>
            <a:pPr marL="5945188" lvl="4" indent="-5943600" algn="just">
              <a:spcBef>
                <a:spcPts val="0"/>
              </a:spcBef>
            </a:pPr>
            <a:r>
              <a:rPr lang="en-US" b="1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idx="4294967295"/>
          </p:nvPr>
        </p:nvSpPr>
        <p:spPr>
          <a:xfrm>
            <a:off x="7589520" y="2057400"/>
            <a:ext cx="6583680" cy="5257800"/>
          </a:xfrm>
        </p:spPr>
        <p:txBody>
          <a:bodyPr tIns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marL="5945188" lvl="0" indent="-5943600" algn="just">
              <a:spcBef>
                <a:spcPts val="0"/>
              </a:spcBef>
            </a:pPr>
            <a:r>
              <a:rPr lang="en-US" b="1"/>
              <a:t>Click to edit Master text styles</a:t>
            </a:r>
          </a:p>
          <a:p>
            <a:pPr marL="5945188" lvl="1" indent="-5943600" algn="just">
              <a:spcBef>
                <a:spcPts val="0"/>
              </a:spcBef>
            </a:pPr>
            <a:r>
              <a:rPr lang="en-US" b="1"/>
              <a:t>Second level</a:t>
            </a:r>
          </a:p>
          <a:p>
            <a:pPr marL="5945188" lvl="2" indent="-5943600" algn="just">
              <a:spcBef>
                <a:spcPts val="0"/>
              </a:spcBef>
            </a:pPr>
            <a:r>
              <a:rPr lang="en-US" b="1"/>
              <a:t>Third level</a:t>
            </a:r>
          </a:p>
          <a:p>
            <a:pPr marL="5945188" lvl="3" indent="-5943600" algn="just">
              <a:spcBef>
                <a:spcPts val="0"/>
              </a:spcBef>
            </a:pPr>
            <a:r>
              <a:rPr lang="en-US" b="1"/>
              <a:t>Fourth level</a:t>
            </a:r>
          </a:p>
          <a:p>
            <a:pPr marL="5945188" lvl="4" indent="-5943600" algn="just">
              <a:spcBef>
                <a:spcPts val="0"/>
              </a:spcBef>
            </a:pPr>
            <a:r>
              <a:rPr lang="en-US" b="1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 userDrawn="1"/>
        </p:nvSpPr>
        <p:spPr bwMode="auto">
          <a:xfrm>
            <a:off x="0" y="0"/>
            <a:ext cx="14630400" cy="8229600"/>
          </a:xfrm>
          <a:prstGeom prst="rect">
            <a:avLst/>
          </a:prstGeom>
          <a:gradFill rotWithShape="1">
            <a:gsLst>
              <a:gs pos="0">
                <a:srgbClr val="003853"/>
              </a:gs>
              <a:gs pos="100000">
                <a:srgbClr val="001A26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Wingdings" panose="05000000000000000000" pitchFamily="2" charset="2"/>
              <a:buNone/>
              <a:defRPr/>
            </a:pPr>
            <a:endParaRPr lang="en-US" altLang="en-US" sz="11501" i="1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188720" y="3749040"/>
            <a:ext cx="5212080" cy="299158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5166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685801"/>
            <a:ext cx="13716000" cy="1143000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4294967295"/>
          </p:nvPr>
        </p:nvSpPr>
        <p:spPr>
          <a:xfrm>
            <a:off x="457200" y="2057401"/>
            <a:ext cx="6583680" cy="5257800"/>
          </a:xfrm>
        </p:spPr>
        <p:txBody>
          <a:bodyPr tIns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marL="5945189" lvl="0" indent="-5943600" algn="just">
              <a:spcBef>
                <a:spcPts val="0"/>
              </a:spcBef>
            </a:pPr>
            <a:r>
              <a:rPr lang="en-US" b="1"/>
              <a:t>Click to edit Master text styles</a:t>
            </a:r>
          </a:p>
          <a:p>
            <a:pPr marL="5945189" lvl="1" indent="-5943600" algn="just">
              <a:spcBef>
                <a:spcPts val="0"/>
              </a:spcBef>
            </a:pPr>
            <a:r>
              <a:rPr lang="en-US" b="1"/>
              <a:t>Second level</a:t>
            </a:r>
          </a:p>
          <a:p>
            <a:pPr marL="5945189" lvl="2" indent="-5943600" algn="just">
              <a:spcBef>
                <a:spcPts val="0"/>
              </a:spcBef>
            </a:pPr>
            <a:r>
              <a:rPr lang="en-US" b="1"/>
              <a:t>Third level</a:t>
            </a:r>
          </a:p>
          <a:p>
            <a:pPr marL="5945189" lvl="3" indent="-5943600" algn="just">
              <a:spcBef>
                <a:spcPts val="0"/>
              </a:spcBef>
            </a:pPr>
            <a:r>
              <a:rPr lang="en-US" b="1"/>
              <a:t>Fourth level</a:t>
            </a:r>
          </a:p>
          <a:p>
            <a:pPr marL="5945189" lvl="4" indent="-5943600" algn="just">
              <a:spcBef>
                <a:spcPts val="0"/>
              </a:spcBef>
            </a:pPr>
            <a:r>
              <a:rPr lang="en-US" b="1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idx="4294967295"/>
          </p:nvPr>
        </p:nvSpPr>
        <p:spPr>
          <a:xfrm>
            <a:off x="7589520" y="2057401"/>
            <a:ext cx="6583680" cy="5257800"/>
          </a:xfrm>
        </p:spPr>
        <p:txBody>
          <a:bodyPr tIns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marL="5945189" lvl="0" indent="-5943600" algn="just">
              <a:spcBef>
                <a:spcPts val="0"/>
              </a:spcBef>
            </a:pPr>
            <a:r>
              <a:rPr lang="en-US" b="1"/>
              <a:t>Click to edit Master text styles</a:t>
            </a:r>
          </a:p>
          <a:p>
            <a:pPr marL="5945189" lvl="1" indent="-5943600" algn="just">
              <a:spcBef>
                <a:spcPts val="0"/>
              </a:spcBef>
            </a:pPr>
            <a:r>
              <a:rPr lang="en-US" b="1"/>
              <a:t>Second level</a:t>
            </a:r>
          </a:p>
          <a:p>
            <a:pPr marL="5945189" lvl="2" indent="-5943600" algn="just">
              <a:spcBef>
                <a:spcPts val="0"/>
              </a:spcBef>
            </a:pPr>
            <a:r>
              <a:rPr lang="en-US" b="1"/>
              <a:t>Third level</a:t>
            </a:r>
          </a:p>
          <a:p>
            <a:pPr marL="5945189" lvl="3" indent="-5943600" algn="just">
              <a:spcBef>
                <a:spcPts val="0"/>
              </a:spcBef>
            </a:pPr>
            <a:r>
              <a:rPr lang="en-US" b="1"/>
              <a:t>Fourth level</a:t>
            </a:r>
          </a:p>
          <a:p>
            <a:pPr marL="5945189" lvl="4" indent="-5943600" algn="just">
              <a:spcBef>
                <a:spcPts val="0"/>
              </a:spcBef>
            </a:pPr>
            <a:r>
              <a:rPr lang="en-US" b="1"/>
              <a:t>Fifth level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E53F51-BA7A-0B34-9471-3DDAB98039EE}"/>
              </a:ext>
            </a:extLst>
          </p:cNvPr>
          <p:cNvSpPr txBox="1">
            <a:spLocks/>
          </p:cNvSpPr>
          <p:nvPr userDrawn="1"/>
        </p:nvSpPr>
        <p:spPr>
          <a:xfrm>
            <a:off x="454859" y="7714211"/>
            <a:ext cx="2022333" cy="515389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920" b="0" i="0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Page </a:t>
            </a:r>
            <a:fld id="{3FD999D4-B456-9943-89B7-30D56181CE18}" type="slidenum">
              <a:rPr lang="en-US" sz="1920" b="0" i="0" smtClean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pPr algn="l"/>
              <a:t>‹#›</a:t>
            </a:fld>
            <a:r>
              <a:rPr lang="en-US" sz="1920" b="0" i="0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77631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38150"/>
            <a:ext cx="6583680" cy="1143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57400"/>
            <a:ext cx="6583680" cy="5486400"/>
          </a:xfrm>
          <a:prstGeom prst="rect">
            <a:avLst/>
          </a:prstGeom>
        </p:spPr>
        <p:txBody>
          <a:bodyPr vert="horz" lIns="0" tIns="228600" rIns="0" bIns="0" rtlCol="0" anchor="t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CA83FE4-EEEB-EE4E-BD6B-71BF10FF7DDE}"/>
              </a:ext>
            </a:extLst>
          </p:cNvPr>
          <p:cNvSpPr txBox="1">
            <a:spLocks/>
          </p:cNvSpPr>
          <p:nvPr userDrawn="1"/>
        </p:nvSpPr>
        <p:spPr>
          <a:xfrm>
            <a:off x="454858" y="7893792"/>
            <a:ext cx="327879" cy="219050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FD999D4-B456-9943-89B7-30D56181CE18}" type="slidenum">
              <a:rPr lang="en-US" sz="800" b="0" i="0" smtClean="0">
                <a:solidFill>
                  <a:schemeClr val="bg2"/>
                </a:solidFill>
                <a:latin typeface="Calibri" panose="020F0502020204030204" pitchFamily="34" charset="0"/>
                <a:ea typeface="IBM Plex Sans" charset="0"/>
                <a:cs typeface="Calibri" panose="020F0502020204030204" pitchFamily="34" charset="0"/>
              </a:rPr>
              <a:pPr algn="l"/>
              <a:t>‹#›</a:t>
            </a:fld>
            <a:endParaRPr lang="en-US" sz="800" b="0" i="0" dirty="0">
              <a:solidFill>
                <a:schemeClr val="bg2"/>
              </a:solidFill>
              <a:latin typeface="Calibri" panose="020F0502020204030204" pitchFamily="34" charset="0"/>
              <a:ea typeface="IBM Plex Sans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751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bg2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</p:titleStyle>
    <p:bodyStyle>
      <a:lvl1pPr marL="0" indent="0" algn="l" defTabSz="1097280" rtl="0" eaLnBrk="1" latinLnBrk="0" hangingPunct="1">
        <a:lnSpc>
          <a:spcPct val="105000"/>
        </a:lnSpc>
        <a:spcBef>
          <a:spcPts val="600"/>
        </a:spcBef>
        <a:buFontTx/>
        <a:buNone/>
        <a:tabLst/>
        <a:defRPr lang="en-US" sz="2000" b="0" i="0" kern="1200" dirty="0" smtClean="0">
          <a:solidFill>
            <a:schemeClr val="bg2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  <a:lvl2pPr marL="228600" indent="-228600" algn="l" defTabSz="1097280" rtl="0" eaLnBrk="1" latinLnBrk="0" hangingPunct="1">
        <a:lnSpc>
          <a:spcPct val="105000"/>
        </a:lnSpc>
        <a:spcBef>
          <a:spcPts val="600"/>
        </a:spcBef>
        <a:buFont typeface="LucidaGrande" charset="0"/>
        <a:buChar char="-"/>
        <a:defRPr lang="en-US" sz="2000" b="0" i="0" kern="1200" dirty="0" smtClean="0">
          <a:solidFill>
            <a:schemeClr val="bg2"/>
          </a:solidFill>
          <a:latin typeface="IBM Plex Sans" charset="0"/>
          <a:ea typeface="IBM Plex Sans" charset="0"/>
          <a:cs typeface="Arial" charset="0"/>
        </a:defRPr>
      </a:lvl2pPr>
      <a:lvl3pPr marL="457200" indent="-228600" algn="l" defTabSz="1097280" rtl="0" eaLnBrk="1" latinLnBrk="0" hangingPunct="1">
        <a:lnSpc>
          <a:spcPct val="105000"/>
        </a:lnSpc>
        <a:spcBef>
          <a:spcPts val="600"/>
        </a:spcBef>
        <a:buFont typeface="Arial" panose="020B0604020202020204" pitchFamily="34" charset="0"/>
        <a:buChar char="•"/>
        <a:defRPr lang="en-US" sz="2000" b="0" i="0" kern="1200" dirty="0" smtClean="0">
          <a:solidFill>
            <a:schemeClr val="bg2"/>
          </a:solidFill>
          <a:latin typeface="IBM Plex Sans" charset="0"/>
          <a:ea typeface="IBM Plex Sans" charset="0"/>
          <a:cs typeface="Arial" charset="0"/>
        </a:defRPr>
      </a:lvl3pPr>
      <a:lvl4pPr marL="685800" indent="-228600" algn="l" defTabSz="1097280" rtl="0" eaLnBrk="1" latinLnBrk="0" hangingPunct="1">
        <a:lnSpc>
          <a:spcPct val="105000"/>
        </a:lnSpc>
        <a:spcBef>
          <a:spcPts val="600"/>
        </a:spcBef>
        <a:buFont typeface=".AppleSystemUIFont" charset="-120"/>
        <a:buChar char="–"/>
        <a:defRPr lang="en-US" sz="2000" b="0" i="0" kern="1200" dirty="0" smtClean="0">
          <a:solidFill>
            <a:schemeClr val="bg2"/>
          </a:solidFill>
          <a:latin typeface="IBM Plex Sans" charset="0"/>
          <a:ea typeface="+mn-ea"/>
          <a:cs typeface="+mn-cs"/>
        </a:defRPr>
      </a:lvl4pPr>
      <a:lvl5pPr marL="914400" indent="-228600" algn="l" defTabSz="1097280" rtl="0" eaLnBrk="1" latinLnBrk="0" hangingPunct="1">
        <a:lnSpc>
          <a:spcPct val="105000"/>
        </a:lnSpc>
        <a:spcBef>
          <a:spcPts val="600"/>
        </a:spcBef>
        <a:buFont typeface="Arial" panose="020B0604020202020204" pitchFamily="34" charset="0"/>
        <a:buChar char="•"/>
        <a:defRPr lang="en-US" sz="2000" b="0" i="0" kern="1200" dirty="0">
          <a:solidFill>
            <a:schemeClr val="bg2"/>
          </a:solidFill>
          <a:latin typeface="IBM Plex Sans" charset="0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5801"/>
            <a:ext cx="6583680" cy="1143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57401"/>
            <a:ext cx="6583680" cy="5257800"/>
          </a:xfrm>
          <a:prstGeom prst="rect">
            <a:avLst/>
          </a:prstGeom>
        </p:spPr>
        <p:txBody>
          <a:bodyPr vert="horz" lIns="0" tIns="228600" rIns="0" bIns="0" rtlCol="0" anchor="t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12EF33D-4C05-492F-AC89-ACB608214B80}"/>
              </a:ext>
            </a:extLst>
          </p:cNvPr>
          <p:cNvCxnSpPr/>
          <p:nvPr userDrawn="1"/>
        </p:nvCxnSpPr>
        <p:spPr>
          <a:xfrm>
            <a:off x="457201" y="7714211"/>
            <a:ext cx="1350645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1201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hf hdr="0" ftr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</p:titleStyle>
    <p:bodyStyle>
      <a:lvl1pPr marL="0" indent="0" algn="l" defTabSz="1097280" rtl="0" eaLnBrk="1" latinLnBrk="0" hangingPunct="1">
        <a:lnSpc>
          <a:spcPct val="105000"/>
        </a:lnSpc>
        <a:spcBef>
          <a:spcPts val="1200"/>
        </a:spcBef>
        <a:buFontTx/>
        <a:buNone/>
        <a:tabLst/>
        <a:defRPr sz="20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  <a:lvl2pPr marL="228600" indent="-228600" algn="l" defTabSz="1097280" rtl="0" eaLnBrk="1" latinLnBrk="0" hangingPunct="1">
        <a:lnSpc>
          <a:spcPct val="105000"/>
        </a:lnSpc>
        <a:spcBef>
          <a:spcPts val="1000"/>
        </a:spcBef>
        <a:buFont typeface="LucidaGrande" charset="0"/>
        <a:buChar char="-"/>
        <a:defRPr sz="20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2pPr>
      <a:lvl3pPr marL="457200" indent="-228600" algn="l" defTabSz="1097280" rtl="0" eaLnBrk="1" latinLnBrk="0" hangingPunct="1">
        <a:lnSpc>
          <a:spcPct val="105000"/>
        </a:lnSpc>
        <a:spcBef>
          <a:spcPts val="0"/>
        </a:spcBef>
        <a:buSzPct val="80000"/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3pPr>
      <a:lvl4pPr marL="685800" indent="-228600" algn="l" defTabSz="1097280" rtl="0" eaLnBrk="1" latinLnBrk="0" hangingPunct="1">
        <a:lnSpc>
          <a:spcPct val="105000"/>
        </a:lnSpc>
        <a:spcBef>
          <a:spcPts val="0"/>
        </a:spcBef>
        <a:buFont typeface=".AppleSystemUIFont" charset="-120"/>
        <a:buChar char="–"/>
        <a:defRPr sz="20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4pPr>
      <a:lvl5pPr marL="914400" indent="-228600" algn="l" defTabSz="1097280" rtl="0" eaLnBrk="1" latinLnBrk="0" hangingPunct="1">
        <a:lnSpc>
          <a:spcPct val="105000"/>
        </a:lnSpc>
        <a:spcBef>
          <a:spcPts val="0"/>
        </a:spcBef>
        <a:buSzPct val="80000"/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>
            <a:extLst>
              <a:ext uri="{FF2B5EF4-FFF2-40B4-BE49-F238E27FC236}">
                <a16:creationId xmlns:a16="http://schemas.microsoft.com/office/drawing/2014/main" id="{224CE121-697A-4943-AD7F-0C3307F3CE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8290" y="2811392"/>
            <a:ext cx="295530" cy="679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46304" tIns="73152" rIns="146304" bIns="73152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EG" sz="3456" b="1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9F683B6-CF41-EC42-BFCB-802BCC74C2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5891" y="-1066800"/>
            <a:ext cx="10631323" cy="353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46304" tIns="73152" rIns="146304" bIns="73152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146304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EG" sz="4400" b="1" dirty="0">
              <a:solidFill>
                <a:schemeClr val="bg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 defTabSz="146304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EG" sz="4400" b="1" dirty="0">
              <a:solidFill>
                <a:schemeClr val="bg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 defTabSz="14630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EG" sz="4400" b="1" dirty="0" err="1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EgQCC</a:t>
            </a:r>
            <a:r>
              <a:rPr lang="en-US" altLang="en-EG" sz="4400" b="1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Quantum Security Track</a:t>
            </a:r>
          </a:p>
          <a:p>
            <a:pPr algn="ctr" defTabSz="146304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EG" sz="4400" b="1" dirty="0">
              <a:solidFill>
                <a:schemeClr val="bg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48640" indent="-548640" algn="ctr" defTabSz="146304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EG" sz="4400" b="1" dirty="0">
              <a:solidFill>
                <a:schemeClr val="bg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EDD23A-54B3-3891-A0CA-4857873A325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22200" y="2575609"/>
            <a:ext cx="1955800" cy="1623885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1FAA26-F776-10A4-9B34-C55BE6CCD60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22200" y="4151297"/>
            <a:ext cx="1955800" cy="912037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A507B5-E74C-1850-0B96-D99BED6C943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22200" y="4989497"/>
            <a:ext cx="1955800" cy="954103"/>
          </a:xfrm>
          <a:prstGeom prst="rect">
            <a:avLst/>
          </a:prstGeom>
          <a:solidFill>
            <a:schemeClr val="bg2"/>
          </a:solidFill>
          <a:ln w="25400">
            <a:solidFill>
              <a:schemeClr val="accent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321F6E5-3D52-83BB-F514-662521BCF35B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66" y="1066801"/>
            <a:ext cx="12446000" cy="35332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9747E24-3388-537F-01E7-E8089FA37F6E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94" y="4670051"/>
            <a:ext cx="12443372" cy="353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369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CB47F0-7894-F0D4-8D52-2E9610F46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25680E-D3E1-C6AD-085D-7E2E933A32F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0" y="10"/>
            <a:ext cx="14630380" cy="822959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42D698-D79C-6F29-EC2D-E922665ED28C}"/>
              </a:ext>
            </a:extLst>
          </p:cNvPr>
          <p:cNvSpPr txBox="1"/>
          <p:nvPr/>
        </p:nvSpPr>
        <p:spPr>
          <a:xfrm>
            <a:off x="3792511" y="5186597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05000"/>
              </a:lnSpc>
              <a:spcBef>
                <a:spcPts val="1000"/>
              </a:spcBef>
            </a:pPr>
            <a:endParaRPr lang="en-EG" sz="2000" dirty="0" err="1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18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B4165-5F96-AE5B-2FEC-4F4D9FF72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54AFAB-B0A2-2DDA-A8AF-86237450A77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>
            <a:fillRect/>
          </a:stretch>
        </p:blipFill>
        <p:spPr>
          <a:xfrm>
            <a:off x="20" y="10"/>
            <a:ext cx="14630380" cy="822959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C610B9-A3AC-8DB5-6CAD-FE0C31C7A257}"/>
              </a:ext>
            </a:extLst>
          </p:cNvPr>
          <p:cNvSpPr txBox="1"/>
          <p:nvPr/>
        </p:nvSpPr>
        <p:spPr>
          <a:xfrm>
            <a:off x="3792511" y="5186597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05000"/>
              </a:lnSpc>
              <a:spcBef>
                <a:spcPts val="1000"/>
              </a:spcBef>
            </a:pPr>
            <a:endParaRPr lang="en-EG" sz="2000" dirty="0" err="1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746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74396-E27B-4B87-23F5-09DBE51AA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8D6861-C7DB-83B8-9998-9BA7F8F5D40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>
            <a:fillRect/>
          </a:stretch>
        </p:blipFill>
        <p:spPr>
          <a:xfrm>
            <a:off x="20" y="10"/>
            <a:ext cx="14630380" cy="822959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0163F0-8620-520F-6886-51B21A153672}"/>
              </a:ext>
            </a:extLst>
          </p:cNvPr>
          <p:cNvSpPr txBox="1"/>
          <p:nvPr/>
        </p:nvSpPr>
        <p:spPr>
          <a:xfrm>
            <a:off x="3792511" y="5186597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05000"/>
              </a:lnSpc>
              <a:spcBef>
                <a:spcPts val="1000"/>
              </a:spcBef>
            </a:pPr>
            <a:endParaRPr lang="en-EG" sz="2000" dirty="0" err="1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882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5D55B-89C9-0116-ABBE-BF160DD19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DA2E86-263F-95D7-5A83-4729B47C9E4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>
            <a:fillRect/>
          </a:stretch>
        </p:blipFill>
        <p:spPr>
          <a:xfrm>
            <a:off x="20" y="10"/>
            <a:ext cx="14630380" cy="822959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CBB350-CE61-5806-9E88-B5BF008E04F0}"/>
              </a:ext>
            </a:extLst>
          </p:cNvPr>
          <p:cNvSpPr txBox="1"/>
          <p:nvPr/>
        </p:nvSpPr>
        <p:spPr>
          <a:xfrm>
            <a:off x="3792511" y="5186597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05000"/>
              </a:lnSpc>
              <a:spcBef>
                <a:spcPts val="1000"/>
              </a:spcBef>
            </a:pPr>
            <a:endParaRPr lang="en-EG" sz="2000" dirty="0" err="1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150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1744C2-1F11-A00F-6186-21D481E7F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rocess&#10;&#10;AI-generated content may be incorrect.">
            <a:extLst>
              <a:ext uri="{FF2B5EF4-FFF2-40B4-BE49-F238E27FC236}">
                <a16:creationId xmlns:a16="http://schemas.microsoft.com/office/drawing/2014/main" id="{18979FA4-2EB7-E5BE-E46D-E0021038DA9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0" y="10"/>
            <a:ext cx="14630380" cy="822959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502A4E-AB1F-EE81-C6CF-2E2117AA2F9F}"/>
              </a:ext>
            </a:extLst>
          </p:cNvPr>
          <p:cNvSpPr txBox="1"/>
          <p:nvPr/>
        </p:nvSpPr>
        <p:spPr>
          <a:xfrm>
            <a:off x="3792511" y="5186597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05000"/>
              </a:lnSpc>
              <a:spcBef>
                <a:spcPts val="1000"/>
              </a:spcBef>
            </a:pPr>
            <a:endParaRPr lang="en-EG" sz="2000" dirty="0" err="1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491313"/>
      </p:ext>
    </p:extLst>
  </p:cSld>
  <p:clrMapOvr>
    <a:masterClrMapping/>
  </p:clrMapOvr>
</p:sld>
</file>

<file path=ppt/theme/theme1.xml><?xml version="1.0" encoding="utf-8"?>
<a:theme xmlns:a="http://schemas.openxmlformats.org/drawingml/2006/main" name="1_COVERS">
  <a:themeElements>
    <a:clrScheme name="IBM Services Palette Final">
      <a:dk1>
        <a:srgbClr val="000000"/>
      </a:dk1>
      <a:lt1>
        <a:srgbClr val="051243"/>
      </a:lt1>
      <a:dk2>
        <a:srgbClr val="F3F3F3"/>
      </a:dk2>
      <a:lt2>
        <a:srgbClr val="FFFFFF"/>
      </a:lt2>
      <a:accent1>
        <a:srgbClr val="6EA6FF"/>
      </a:accent1>
      <a:accent2>
        <a:srgbClr val="0F6DFF"/>
      </a:accent2>
      <a:accent3>
        <a:srgbClr val="0530AD"/>
      </a:accent3>
      <a:accent4>
        <a:srgbClr val="00BAB6"/>
      </a:accent4>
      <a:accent5>
        <a:srgbClr val="924CFC"/>
      </a:accent5>
      <a:accent6>
        <a:srgbClr val="D7306D"/>
      </a:accent6>
      <a:hlink>
        <a:srgbClr val="0F6DFF"/>
      </a:hlink>
      <a:folHlink>
        <a:srgbClr val="E0E0E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t"/>
      <a:lstStyle>
        <a:defPPr algn="l">
          <a:defRPr sz="2000" dirty="0">
            <a:latin typeface="IBM Plex Sans" panose="020B0503050000000000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lIns="91440" tIns="45720" rIns="91440" bIns="45720" rtlCol="0">
        <a:noAutofit/>
      </a:bodyPr>
      <a:lstStyle>
        <a:defPPr>
          <a:lnSpc>
            <a:spcPct val="105000"/>
          </a:lnSpc>
          <a:spcBef>
            <a:spcPts val="1000"/>
          </a:spcBef>
          <a:defRPr sz="2000" dirty="0" err="1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BM Services Academy_Basic PPT_Plex_v5.8" id="{16CFD3B1-9246-A547-A47B-AD27F55F87D1}" vid="{750DE2A3-828F-3F4B-A26D-620EAA74ACB2}"/>
    </a:ext>
  </a:extLst>
</a:theme>
</file>

<file path=ppt/theme/theme2.xml><?xml version="1.0" encoding="utf-8"?>
<a:theme xmlns:a="http://schemas.openxmlformats.org/drawingml/2006/main" name="3_Light Background">
  <a:themeElements>
    <a:clrScheme name="IBM Services Palette Final">
      <a:dk1>
        <a:srgbClr val="000000"/>
      </a:dk1>
      <a:lt1>
        <a:srgbClr val="051243"/>
      </a:lt1>
      <a:dk2>
        <a:srgbClr val="F3F3F3"/>
      </a:dk2>
      <a:lt2>
        <a:srgbClr val="FFFFFF"/>
      </a:lt2>
      <a:accent1>
        <a:srgbClr val="6EA6FF"/>
      </a:accent1>
      <a:accent2>
        <a:srgbClr val="0F6DFF"/>
      </a:accent2>
      <a:accent3>
        <a:srgbClr val="0530AD"/>
      </a:accent3>
      <a:accent4>
        <a:srgbClr val="00BAB6"/>
      </a:accent4>
      <a:accent5>
        <a:srgbClr val="924CFC"/>
      </a:accent5>
      <a:accent6>
        <a:srgbClr val="D7306D"/>
      </a:accent6>
      <a:hlink>
        <a:srgbClr val="0F6DFF"/>
      </a:hlink>
      <a:folHlink>
        <a:srgbClr val="E0E0E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wrap="square" lIns="0" tIns="0" rIns="0" bIns="0" rtlCol="0">
        <a:noAutofit/>
      </a:bodyPr>
      <a:lstStyle>
        <a:defPPr>
          <a:lnSpc>
            <a:spcPct val="105000"/>
          </a:lnSpc>
          <a:spcBef>
            <a:spcPts val="1000"/>
          </a:spcBef>
          <a:defRPr sz="2000" dirty="0" err="1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academy</Template>
  <TotalTime>7927</TotalTime>
  <Words>4</Words>
  <Application>Microsoft Macintosh PowerPoint</Application>
  <PresentationFormat>Custom</PresentationFormat>
  <Paragraphs>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.AppleSystemUIFont</vt:lpstr>
      <vt:lpstr>Arial</vt:lpstr>
      <vt:lpstr>Arial Regular</vt:lpstr>
      <vt:lpstr>Calibri</vt:lpstr>
      <vt:lpstr>IBM Plex Sans</vt:lpstr>
      <vt:lpstr>LucidaGrande</vt:lpstr>
      <vt:lpstr>Wingdings</vt:lpstr>
      <vt:lpstr>1_COVERS</vt:lpstr>
      <vt:lpstr>3_Light Background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and Storytelling</dc:title>
  <dc:creator>Kl Hamilton</dc:creator>
  <cp:lastModifiedBy>Sameh Saeed</cp:lastModifiedBy>
  <cp:revision>250</cp:revision>
  <cp:lastPrinted>2017-10-24T19:02:10Z</cp:lastPrinted>
  <dcterms:created xsi:type="dcterms:W3CDTF">2019-03-19T20:16:43Z</dcterms:created>
  <dcterms:modified xsi:type="dcterms:W3CDTF">2026-02-27T18:42:09Z</dcterms:modified>
</cp:coreProperties>
</file>

<file path=docProps/thumbnail.jpeg>
</file>